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61" r:id="rId4"/>
    <p:sldId id="264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873136-F7DE-4806-A8E8-111E04DA16A7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3D5925D-1CC4-4505-933D-8EC41A9CC800}">
      <dgm:prSet phldrT="[Text]"/>
      <dgm:spPr/>
      <dgm:t>
        <a:bodyPr/>
        <a:lstStyle/>
        <a:p>
          <a:r>
            <a:rPr lang="en-US" dirty="0" smtClean="0"/>
            <a:t>Personal Beliefs</a:t>
          </a:r>
          <a:endParaRPr lang="en-US" dirty="0"/>
        </a:p>
      </dgm:t>
    </dgm:pt>
    <dgm:pt modelId="{75661B1C-895F-49DC-BABB-141D18C8B3F3}" type="parTrans" cxnId="{FDF7D3BB-6AD4-4529-ADDE-209B3FD3F495}">
      <dgm:prSet/>
      <dgm:spPr/>
      <dgm:t>
        <a:bodyPr/>
        <a:lstStyle/>
        <a:p>
          <a:endParaRPr lang="en-US"/>
        </a:p>
      </dgm:t>
    </dgm:pt>
    <dgm:pt modelId="{CDDC1B0F-F618-4D4C-9861-A6BD26FA802D}" type="sibTrans" cxnId="{FDF7D3BB-6AD4-4529-ADDE-209B3FD3F495}">
      <dgm:prSet/>
      <dgm:spPr/>
      <dgm:t>
        <a:bodyPr/>
        <a:lstStyle/>
        <a:p>
          <a:endParaRPr lang="en-US"/>
        </a:p>
      </dgm:t>
    </dgm:pt>
    <dgm:pt modelId="{683A5BE4-949E-4653-947A-B178EDADB6CB}">
      <dgm:prSet phldrT="[Text]"/>
      <dgm:spPr/>
      <dgm:t>
        <a:bodyPr/>
        <a:lstStyle/>
        <a:p>
          <a:r>
            <a:rPr lang="en-US" dirty="0" smtClean="0"/>
            <a:t>Health Concerns</a:t>
          </a:r>
          <a:endParaRPr lang="en-US" dirty="0"/>
        </a:p>
      </dgm:t>
    </dgm:pt>
    <dgm:pt modelId="{117E0AE6-732B-4296-87E4-F9FD96E90438}" type="parTrans" cxnId="{AB219217-726D-4AB8-BD14-3B70A7E7F8F2}">
      <dgm:prSet/>
      <dgm:spPr/>
      <dgm:t>
        <a:bodyPr/>
        <a:lstStyle/>
        <a:p>
          <a:endParaRPr lang="en-US"/>
        </a:p>
      </dgm:t>
    </dgm:pt>
    <dgm:pt modelId="{6B16E5E6-79FA-48A1-A9A0-AD7FF924DA15}" type="sibTrans" cxnId="{AB219217-726D-4AB8-BD14-3B70A7E7F8F2}">
      <dgm:prSet/>
      <dgm:spPr/>
      <dgm:t>
        <a:bodyPr/>
        <a:lstStyle/>
        <a:p>
          <a:endParaRPr lang="en-US"/>
        </a:p>
      </dgm:t>
    </dgm:pt>
    <dgm:pt modelId="{EA5FC199-3E48-49C9-A761-8BC2790C8A7E}">
      <dgm:prSet phldrT="[Text]"/>
      <dgm:spPr/>
      <dgm:t>
        <a:bodyPr/>
        <a:lstStyle/>
        <a:p>
          <a:r>
            <a:rPr lang="en-US" dirty="0" smtClean="0"/>
            <a:t>Economic Status</a:t>
          </a:r>
          <a:endParaRPr lang="en-US" dirty="0"/>
        </a:p>
      </dgm:t>
    </dgm:pt>
    <dgm:pt modelId="{996F0FFE-0512-44B2-A31A-4278A7D0D857}" type="parTrans" cxnId="{F5F6FA1D-3532-41AC-8052-7975C400316E}">
      <dgm:prSet/>
      <dgm:spPr/>
      <dgm:t>
        <a:bodyPr/>
        <a:lstStyle/>
        <a:p>
          <a:endParaRPr lang="en-US"/>
        </a:p>
      </dgm:t>
    </dgm:pt>
    <dgm:pt modelId="{E69F0E99-CAC8-4317-B2A4-212AACAD76D0}" type="sibTrans" cxnId="{F5F6FA1D-3532-41AC-8052-7975C400316E}">
      <dgm:prSet/>
      <dgm:spPr/>
      <dgm:t>
        <a:bodyPr/>
        <a:lstStyle/>
        <a:p>
          <a:endParaRPr lang="en-US"/>
        </a:p>
      </dgm:t>
    </dgm:pt>
    <dgm:pt modelId="{65C1025D-C29F-4EF7-AD5D-E533D06E62B5}">
      <dgm:prSet phldrT="[Text]"/>
      <dgm:spPr/>
      <dgm:t>
        <a:bodyPr/>
        <a:lstStyle/>
        <a:p>
          <a:r>
            <a:rPr lang="en-US" dirty="0" smtClean="0"/>
            <a:t>High Risk Populations</a:t>
          </a:r>
          <a:endParaRPr lang="en-US" dirty="0"/>
        </a:p>
      </dgm:t>
    </dgm:pt>
    <dgm:pt modelId="{9BF9B045-51DA-43A4-8E61-CBD8F5FA86A4}" type="parTrans" cxnId="{FE00578A-05AA-45D8-85C3-8A35D01916A5}">
      <dgm:prSet/>
      <dgm:spPr/>
      <dgm:t>
        <a:bodyPr/>
        <a:lstStyle/>
        <a:p>
          <a:endParaRPr lang="en-US"/>
        </a:p>
      </dgm:t>
    </dgm:pt>
    <dgm:pt modelId="{5532E230-A2D5-4541-A814-4285BD3D1CE6}" type="sibTrans" cxnId="{FE00578A-05AA-45D8-85C3-8A35D01916A5}">
      <dgm:prSet/>
      <dgm:spPr/>
      <dgm:t>
        <a:bodyPr/>
        <a:lstStyle/>
        <a:p>
          <a:endParaRPr lang="en-US"/>
        </a:p>
      </dgm:t>
    </dgm:pt>
    <dgm:pt modelId="{0580B6C0-119B-4F00-BE41-8BCE91E8EFF9}" type="pres">
      <dgm:prSet presAssocID="{1B873136-F7DE-4806-A8E8-111E04DA16A7}" presName="Name0" presStyleCnt="0">
        <dgm:presLayoutVars>
          <dgm:dir/>
          <dgm:resizeHandles val="exact"/>
        </dgm:presLayoutVars>
      </dgm:prSet>
      <dgm:spPr/>
    </dgm:pt>
    <dgm:pt modelId="{A4A434E5-38B5-4C26-BBF5-F945E6F99A9D}" type="pres">
      <dgm:prSet presAssocID="{D3D5925D-1CC4-4505-933D-8EC41A9CC800}" presName="compNode" presStyleCnt="0"/>
      <dgm:spPr/>
    </dgm:pt>
    <dgm:pt modelId="{BA23C475-6408-4429-A213-180251733EC6}" type="pres">
      <dgm:prSet presAssocID="{D3D5925D-1CC4-4505-933D-8EC41A9CC800}" presName="pictRect" presStyleLbl="node1" presStyleIdx="0" presStyleCnt="4" custScaleX="46120" custScaleY="11855"/>
      <dgm:spPr/>
    </dgm:pt>
    <dgm:pt modelId="{5719AEDC-7B1E-4FBF-8B31-7642B8656F2F}" type="pres">
      <dgm:prSet presAssocID="{D3D5925D-1CC4-4505-933D-8EC41A9CC800}" presName="textRect" presStyleLbl="revTx" presStyleIdx="0" presStyleCnt="4" custLinFactNeighborX="-1039" custLinFactNeighborY="372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7F6B2A-C0F3-4415-B107-C156CD007304}" type="pres">
      <dgm:prSet presAssocID="{CDDC1B0F-F618-4D4C-9861-A6BD26FA802D}" presName="sibTrans" presStyleLbl="sibTrans2D1" presStyleIdx="0" presStyleCnt="0"/>
      <dgm:spPr/>
    </dgm:pt>
    <dgm:pt modelId="{E3FE46C7-EF64-45A9-87F5-B82B75D815CD}" type="pres">
      <dgm:prSet presAssocID="{683A5BE4-949E-4653-947A-B178EDADB6CB}" presName="compNode" presStyleCnt="0"/>
      <dgm:spPr/>
    </dgm:pt>
    <dgm:pt modelId="{288EE90A-5CED-464C-AC45-C4EE18C32AF0}" type="pres">
      <dgm:prSet presAssocID="{683A5BE4-949E-4653-947A-B178EDADB6CB}" presName="pictRect" presStyleLbl="node1" presStyleIdx="1" presStyleCnt="4"/>
      <dgm:spPr/>
    </dgm:pt>
    <dgm:pt modelId="{4AE1ADEA-8B45-4A8E-9899-34C13BFED078}" type="pres">
      <dgm:prSet presAssocID="{683A5BE4-949E-4653-947A-B178EDADB6CB}" presName="textRect" presStyleLbl="revTx" presStyleIdx="1" presStyleCnt="4">
        <dgm:presLayoutVars>
          <dgm:bulletEnabled val="1"/>
        </dgm:presLayoutVars>
      </dgm:prSet>
      <dgm:spPr/>
    </dgm:pt>
    <dgm:pt modelId="{81189B9E-B6FB-4FAE-936D-850CE56B2C81}" type="pres">
      <dgm:prSet presAssocID="{6B16E5E6-79FA-48A1-A9A0-AD7FF924DA15}" presName="sibTrans" presStyleLbl="sibTrans2D1" presStyleIdx="0" presStyleCnt="0"/>
      <dgm:spPr/>
    </dgm:pt>
    <dgm:pt modelId="{3A9D7867-D4A2-4F91-A11D-FE41AECACA78}" type="pres">
      <dgm:prSet presAssocID="{EA5FC199-3E48-49C9-A761-8BC2790C8A7E}" presName="compNode" presStyleCnt="0"/>
      <dgm:spPr/>
    </dgm:pt>
    <dgm:pt modelId="{5B41EAFC-A1E7-4B37-834F-5802AC5FCB95}" type="pres">
      <dgm:prSet presAssocID="{EA5FC199-3E48-49C9-A761-8BC2790C8A7E}" presName="pictRect" presStyleLbl="node1" presStyleIdx="2" presStyleCnt="4" custScaleX="24799" custScaleY="49284"/>
      <dgm:spPr/>
    </dgm:pt>
    <dgm:pt modelId="{13BBB525-2054-4A42-A149-F1CF8684D259}" type="pres">
      <dgm:prSet presAssocID="{EA5FC199-3E48-49C9-A761-8BC2790C8A7E}" presName="textRect" presStyleLbl="revTx" presStyleIdx="2" presStyleCnt="4" custLinFactNeighborX="1192" custLinFactNeighborY="2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7B3CF7-A108-47DD-B331-249847B5C0C1}" type="pres">
      <dgm:prSet presAssocID="{E69F0E99-CAC8-4317-B2A4-212AACAD76D0}" presName="sibTrans" presStyleLbl="sibTrans2D1" presStyleIdx="0" presStyleCnt="0"/>
      <dgm:spPr/>
    </dgm:pt>
    <dgm:pt modelId="{E2680946-0111-430C-905C-0E74F6FEC27B}" type="pres">
      <dgm:prSet presAssocID="{65C1025D-C29F-4EF7-AD5D-E533D06E62B5}" presName="compNode" presStyleCnt="0"/>
      <dgm:spPr/>
    </dgm:pt>
    <dgm:pt modelId="{A0B3A1A9-FA03-44A9-8B72-96718EC61B1C}" type="pres">
      <dgm:prSet presAssocID="{65C1025D-C29F-4EF7-AD5D-E533D06E62B5}" presName="pictRect" presStyleLbl="node1" presStyleIdx="3" presStyleCnt="4" custScaleX="12894"/>
      <dgm:spPr/>
    </dgm:pt>
    <dgm:pt modelId="{33746E5F-9943-4D86-B60C-34B6BEFD4D05}" type="pres">
      <dgm:prSet presAssocID="{65C1025D-C29F-4EF7-AD5D-E533D06E62B5}" presName="textRect" presStyleLbl="revTx" presStyleIdx="3" presStyleCnt="4" custLinFactNeighborX="1405" custLinFactNeighborY="55747">
        <dgm:presLayoutVars>
          <dgm:bulletEnabled val="1"/>
        </dgm:presLayoutVars>
      </dgm:prSet>
      <dgm:spPr/>
    </dgm:pt>
  </dgm:ptLst>
  <dgm:cxnLst>
    <dgm:cxn modelId="{5DC8DD7D-6D33-4956-AEB7-6C16B90F1A77}" type="presOf" srcId="{6B16E5E6-79FA-48A1-A9A0-AD7FF924DA15}" destId="{81189B9E-B6FB-4FAE-936D-850CE56B2C81}" srcOrd="0" destOrd="0" presId="urn:microsoft.com/office/officeart/2005/8/layout/pList1"/>
    <dgm:cxn modelId="{B39ACAB3-BEA5-4D2A-8977-664D96180DEF}" type="presOf" srcId="{683A5BE4-949E-4653-947A-B178EDADB6CB}" destId="{4AE1ADEA-8B45-4A8E-9899-34C13BFED078}" srcOrd="0" destOrd="0" presId="urn:microsoft.com/office/officeart/2005/8/layout/pList1"/>
    <dgm:cxn modelId="{DDC00897-114F-4DB2-8164-2D91D33DF50D}" type="presOf" srcId="{D3D5925D-1CC4-4505-933D-8EC41A9CC800}" destId="{5719AEDC-7B1E-4FBF-8B31-7642B8656F2F}" srcOrd="0" destOrd="0" presId="urn:microsoft.com/office/officeart/2005/8/layout/pList1"/>
    <dgm:cxn modelId="{FDF7D3BB-6AD4-4529-ADDE-209B3FD3F495}" srcId="{1B873136-F7DE-4806-A8E8-111E04DA16A7}" destId="{D3D5925D-1CC4-4505-933D-8EC41A9CC800}" srcOrd="0" destOrd="0" parTransId="{75661B1C-895F-49DC-BABB-141D18C8B3F3}" sibTransId="{CDDC1B0F-F618-4D4C-9861-A6BD26FA802D}"/>
    <dgm:cxn modelId="{F5F6FA1D-3532-41AC-8052-7975C400316E}" srcId="{1B873136-F7DE-4806-A8E8-111E04DA16A7}" destId="{EA5FC199-3E48-49C9-A761-8BC2790C8A7E}" srcOrd="2" destOrd="0" parTransId="{996F0FFE-0512-44B2-A31A-4278A7D0D857}" sibTransId="{E69F0E99-CAC8-4317-B2A4-212AACAD76D0}"/>
    <dgm:cxn modelId="{AB219217-726D-4AB8-BD14-3B70A7E7F8F2}" srcId="{1B873136-F7DE-4806-A8E8-111E04DA16A7}" destId="{683A5BE4-949E-4653-947A-B178EDADB6CB}" srcOrd="1" destOrd="0" parTransId="{117E0AE6-732B-4296-87E4-F9FD96E90438}" sibTransId="{6B16E5E6-79FA-48A1-A9A0-AD7FF924DA15}"/>
    <dgm:cxn modelId="{6567D7B1-5663-4F4B-A1E0-D2F24EEF6AB2}" type="presOf" srcId="{E69F0E99-CAC8-4317-B2A4-212AACAD76D0}" destId="{FF7B3CF7-A108-47DD-B331-249847B5C0C1}" srcOrd="0" destOrd="0" presId="urn:microsoft.com/office/officeart/2005/8/layout/pList1"/>
    <dgm:cxn modelId="{27FF0DD1-149A-42FA-9CA8-B8AC43D25E7B}" type="presOf" srcId="{65C1025D-C29F-4EF7-AD5D-E533D06E62B5}" destId="{33746E5F-9943-4D86-B60C-34B6BEFD4D05}" srcOrd="0" destOrd="0" presId="urn:microsoft.com/office/officeart/2005/8/layout/pList1"/>
    <dgm:cxn modelId="{DD52520A-FC53-4DC8-9F7E-141504B8CFC0}" type="presOf" srcId="{1B873136-F7DE-4806-A8E8-111E04DA16A7}" destId="{0580B6C0-119B-4F00-BE41-8BCE91E8EFF9}" srcOrd="0" destOrd="0" presId="urn:microsoft.com/office/officeart/2005/8/layout/pList1"/>
    <dgm:cxn modelId="{3352A323-9D5F-41E8-8D2D-BCA4A86B936A}" type="presOf" srcId="{CDDC1B0F-F618-4D4C-9861-A6BD26FA802D}" destId="{337F6B2A-C0F3-4415-B107-C156CD007304}" srcOrd="0" destOrd="0" presId="urn:microsoft.com/office/officeart/2005/8/layout/pList1"/>
    <dgm:cxn modelId="{4D07C5DC-DA81-4A90-8337-C6A172335F5A}" type="presOf" srcId="{EA5FC199-3E48-49C9-A761-8BC2790C8A7E}" destId="{13BBB525-2054-4A42-A149-F1CF8684D259}" srcOrd="0" destOrd="0" presId="urn:microsoft.com/office/officeart/2005/8/layout/pList1"/>
    <dgm:cxn modelId="{FE00578A-05AA-45D8-85C3-8A35D01916A5}" srcId="{1B873136-F7DE-4806-A8E8-111E04DA16A7}" destId="{65C1025D-C29F-4EF7-AD5D-E533D06E62B5}" srcOrd="3" destOrd="0" parTransId="{9BF9B045-51DA-43A4-8E61-CBD8F5FA86A4}" sibTransId="{5532E230-A2D5-4541-A814-4285BD3D1CE6}"/>
    <dgm:cxn modelId="{40F1A9B5-8A9D-47FE-AA44-3EFCF866C53A}" type="presParOf" srcId="{0580B6C0-119B-4F00-BE41-8BCE91E8EFF9}" destId="{A4A434E5-38B5-4C26-BBF5-F945E6F99A9D}" srcOrd="0" destOrd="0" presId="urn:microsoft.com/office/officeart/2005/8/layout/pList1"/>
    <dgm:cxn modelId="{3E51787C-3E9B-44B1-BC55-270F966F765E}" type="presParOf" srcId="{A4A434E5-38B5-4C26-BBF5-F945E6F99A9D}" destId="{BA23C475-6408-4429-A213-180251733EC6}" srcOrd="0" destOrd="0" presId="urn:microsoft.com/office/officeart/2005/8/layout/pList1"/>
    <dgm:cxn modelId="{A58A70B3-153B-41F1-AED9-A96A583281D0}" type="presParOf" srcId="{A4A434E5-38B5-4C26-BBF5-F945E6F99A9D}" destId="{5719AEDC-7B1E-4FBF-8B31-7642B8656F2F}" srcOrd="1" destOrd="0" presId="urn:microsoft.com/office/officeart/2005/8/layout/pList1"/>
    <dgm:cxn modelId="{C5613606-C7A0-4B17-981A-1465AE466A33}" type="presParOf" srcId="{0580B6C0-119B-4F00-BE41-8BCE91E8EFF9}" destId="{337F6B2A-C0F3-4415-B107-C156CD007304}" srcOrd="1" destOrd="0" presId="urn:microsoft.com/office/officeart/2005/8/layout/pList1"/>
    <dgm:cxn modelId="{816809AC-C758-46B6-B7BB-DF0D63069046}" type="presParOf" srcId="{0580B6C0-119B-4F00-BE41-8BCE91E8EFF9}" destId="{E3FE46C7-EF64-45A9-87F5-B82B75D815CD}" srcOrd="2" destOrd="0" presId="urn:microsoft.com/office/officeart/2005/8/layout/pList1"/>
    <dgm:cxn modelId="{F7E54349-E289-4D3E-B6FE-E552E959B107}" type="presParOf" srcId="{E3FE46C7-EF64-45A9-87F5-B82B75D815CD}" destId="{288EE90A-5CED-464C-AC45-C4EE18C32AF0}" srcOrd="0" destOrd="0" presId="urn:microsoft.com/office/officeart/2005/8/layout/pList1"/>
    <dgm:cxn modelId="{B127F260-8FFE-44E4-859C-190B1A67E834}" type="presParOf" srcId="{E3FE46C7-EF64-45A9-87F5-B82B75D815CD}" destId="{4AE1ADEA-8B45-4A8E-9899-34C13BFED078}" srcOrd="1" destOrd="0" presId="urn:microsoft.com/office/officeart/2005/8/layout/pList1"/>
    <dgm:cxn modelId="{6A16901D-95D2-4DD7-8447-114BF620518F}" type="presParOf" srcId="{0580B6C0-119B-4F00-BE41-8BCE91E8EFF9}" destId="{81189B9E-B6FB-4FAE-936D-850CE56B2C81}" srcOrd="3" destOrd="0" presId="urn:microsoft.com/office/officeart/2005/8/layout/pList1"/>
    <dgm:cxn modelId="{16A881C0-3429-4092-ABFD-A7C07C92DD88}" type="presParOf" srcId="{0580B6C0-119B-4F00-BE41-8BCE91E8EFF9}" destId="{3A9D7867-D4A2-4F91-A11D-FE41AECACA78}" srcOrd="4" destOrd="0" presId="urn:microsoft.com/office/officeart/2005/8/layout/pList1"/>
    <dgm:cxn modelId="{F1099525-286B-454A-8849-ABE961E4D531}" type="presParOf" srcId="{3A9D7867-D4A2-4F91-A11D-FE41AECACA78}" destId="{5B41EAFC-A1E7-4B37-834F-5802AC5FCB95}" srcOrd="0" destOrd="0" presId="urn:microsoft.com/office/officeart/2005/8/layout/pList1"/>
    <dgm:cxn modelId="{E284B606-D176-4610-8C1C-7A3A954F45BA}" type="presParOf" srcId="{3A9D7867-D4A2-4F91-A11D-FE41AECACA78}" destId="{13BBB525-2054-4A42-A149-F1CF8684D259}" srcOrd="1" destOrd="0" presId="urn:microsoft.com/office/officeart/2005/8/layout/pList1"/>
    <dgm:cxn modelId="{FE171C16-201D-4906-9B29-BD9CD4CBC7CB}" type="presParOf" srcId="{0580B6C0-119B-4F00-BE41-8BCE91E8EFF9}" destId="{FF7B3CF7-A108-47DD-B331-249847B5C0C1}" srcOrd="5" destOrd="0" presId="urn:microsoft.com/office/officeart/2005/8/layout/pList1"/>
    <dgm:cxn modelId="{B71DA4B6-3966-42EA-A35E-7B28851E1948}" type="presParOf" srcId="{0580B6C0-119B-4F00-BE41-8BCE91E8EFF9}" destId="{E2680946-0111-430C-905C-0E74F6FEC27B}" srcOrd="6" destOrd="0" presId="urn:microsoft.com/office/officeart/2005/8/layout/pList1"/>
    <dgm:cxn modelId="{8B1A7CB4-9471-460B-B6AC-AE3F549EA1DB}" type="presParOf" srcId="{E2680946-0111-430C-905C-0E74F6FEC27B}" destId="{A0B3A1A9-FA03-44A9-8B72-96718EC61B1C}" srcOrd="0" destOrd="0" presId="urn:microsoft.com/office/officeart/2005/8/layout/pList1"/>
    <dgm:cxn modelId="{8C6F38C3-F583-4E01-A400-DDF7F95D443C}" type="presParOf" srcId="{E2680946-0111-430C-905C-0E74F6FEC27B}" destId="{33746E5F-9943-4D86-B60C-34B6BEFD4D05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A60B84-0F4A-44C0-BDBB-2F5D71BBAB52}" type="doc">
      <dgm:prSet loTypeId="urn:microsoft.com/office/officeart/2005/8/layout/list1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DF018C6-6DB7-41B2-BA30-A6CC5B83A548}">
      <dgm:prSet phldrT="[Text]" custT="1"/>
      <dgm:spPr/>
      <dgm:t>
        <a:bodyPr/>
        <a:lstStyle/>
        <a:p>
          <a:r>
            <a:rPr lang="en-US" sz="1600" dirty="0" smtClean="0"/>
            <a:t>Many</a:t>
          </a:r>
          <a:r>
            <a:rPr lang="en-US" sz="1600" baseline="0" dirty="0" smtClean="0"/>
            <a:t> parents are claiming religious beliefs, that would exclude them from having their child vaccinated.  Current religions that do not allow vaccinations are Christian Scientology and certain fundamentalist.  </a:t>
          </a:r>
          <a:endParaRPr lang="en-US" sz="1600" dirty="0"/>
        </a:p>
      </dgm:t>
    </dgm:pt>
    <dgm:pt modelId="{1D2D2A6C-7467-41E0-ABCA-683029190340}" type="parTrans" cxnId="{CACDDB96-8A02-4695-BBD1-EC6A98A30881}">
      <dgm:prSet/>
      <dgm:spPr/>
      <dgm:t>
        <a:bodyPr/>
        <a:lstStyle/>
        <a:p>
          <a:endParaRPr lang="en-US"/>
        </a:p>
      </dgm:t>
    </dgm:pt>
    <dgm:pt modelId="{4D930441-4964-43AF-806E-61F37EB5B85E}" type="sibTrans" cxnId="{CACDDB96-8A02-4695-BBD1-EC6A98A30881}">
      <dgm:prSet/>
      <dgm:spPr/>
      <dgm:t>
        <a:bodyPr/>
        <a:lstStyle/>
        <a:p>
          <a:endParaRPr lang="en-US"/>
        </a:p>
      </dgm:t>
    </dgm:pt>
    <dgm:pt modelId="{00260322-FC86-4B4A-966B-2E147451B5B0}">
      <dgm:prSet phldrT="[Text]" custT="1"/>
      <dgm:spPr/>
      <dgm:t>
        <a:bodyPr/>
        <a:lstStyle/>
        <a:p>
          <a:r>
            <a:rPr lang="en-US" sz="1800" dirty="0" smtClean="0"/>
            <a:t>Many fear that the injection will cause illness or neurological issues later in life.  This started when Mercury  was used in vaccinations that caused unwanted side effects (Fisher, 2007).”</a:t>
          </a:r>
          <a:endParaRPr lang="en-US" sz="1800" dirty="0"/>
        </a:p>
      </dgm:t>
    </dgm:pt>
    <dgm:pt modelId="{F58BF986-7546-4B1B-A903-8F028996AC9A}" type="parTrans" cxnId="{B5BA5D36-D661-440E-A44E-58123201B91F}">
      <dgm:prSet/>
      <dgm:spPr/>
      <dgm:t>
        <a:bodyPr/>
        <a:lstStyle/>
        <a:p>
          <a:endParaRPr lang="en-US"/>
        </a:p>
      </dgm:t>
    </dgm:pt>
    <dgm:pt modelId="{B0BA18F6-BC4C-4F86-A754-5191669A0B6C}" type="sibTrans" cxnId="{B5BA5D36-D661-440E-A44E-58123201B91F}">
      <dgm:prSet/>
      <dgm:spPr/>
      <dgm:t>
        <a:bodyPr/>
        <a:lstStyle/>
        <a:p>
          <a:endParaRPr lang="en-US"/>
        </a:p>
      </dgm:t>
    </dgm:pt>
    <dgm:pt modelId="{47DF8476-6722-44D8-9C83-651C9B170062}">
      <dgm:prSet phldrT="[Text]" custT="1"/>
      <dgm:spPr/>
      <dgm:t>
        <a:bodyPr/>
        <a:lstStyle/>
        <a:p>
          <a:r>
            <a:rPr lang="en-US" sz="1400" dirty="0" smtClean="0"/>
            <a:t>“The minimal benefits of vaccination of society </a:t>
          </a:r>
          <a:r>
            <a:rPr lang="en-US" sz="1400" b="1" i="1" dirty="0" smtClean="0"/>
            <a:t>DO NOT</a:t>
          </a:r>
          <a:r>
            <a:rPr lang="en-US" sz="1400" b="0" i="0" dirty="0" smtClean="0"/>
            <a:t> outweigh the many risks for each individual, and that the greatest “benefit” of vaccination programs seems to be the multi-billion dollars of profit earned each year by the pharmaceutical companies as a result of mandatory vaccination programs (Cage, 2010).</a:t>
          </a:r>
          <a:endParaRPr lang="en-US" sz="1400" dirty="0"/>
        </a:p>
      </dgm:t>
    </dgm:pt>
    <dgm:pt modelId="{8AC30DA2-3913-41DF-948A-35B57DE74134}" type="parTrans" cxnId="{031D1C13-715F-4E96-B7E1-8AD9586BD909}">
      <dgm:prSet/>
      <dgm:spPr/>
      <dgm:t>
        <a:bodyPr/>
        <a:lstStyle/>
        <a:p>
          <a:endParaRPr lang="en-US"/>
        </a:p>
      </dgm:t>
    </dgm:pt>
    <dgm:pt modelId="{FABFA14B-94EC-428E-B0AA-18F467945530}" type="sibTrans" cxnId="{031D1C13-715F-4E96-B7E1-8AD9586BD909}">
      <dgm:prSet/>
      <dgm:spPr/>
      <dgm:t>
        <a:bodyPr/>
        <a:lstStyle/>
        <a:p>
          <a:endParaRPr lang="en-US"/>
        </a:p>
      </dgm:t>
    </dgm:pt>
    <dgm:pt modelId="{03032DE8-C467-4B42-8CD0-51FAD5EEBAB6}" type="pres">
      <dgm:prSet presAssocID="{F0A60B84-0F4A-44C0-BDBB-2F5D71BBAB52}" presName="linear" presStyleCnt="0">
        <dgm:presLayoutVars>
          <dgm:dir/>
          <dgm:animLvl val="lvl"/>
          <dgm:resizeHandles val="exact"/>
        </dgm:presLayoutVars>
      </dgm:prSet>
      <dgm:spPr/>
    </dgm:pt>
    <dgm:pt modelId="{2F66F7E0-B711-4F2C-A9FD-B80B496D1E0B}" type="pres">
      <dgm:prSet presAssocID="{DDF018C6-6DB7-41B2-BA30-A6CC5B83A548}" presName="parentLin" presStyleCnt="0"/>
      <dgm:spPr/>
    </dgm:pt>
    <dgm:pt modelId="{E66899E0-D760-40F3-9EDB-EF82CB94C9BD}" type="pres">
      <dgm:prSet presAssocID="{DDF018C6-6DB7-41B2-BA30-A6CC5B83A548}" presName="parentLeftMargin" presStyleLbl="node1" presStyleIdx="0" presStyleCnt="3"/>
      <dgm:spPr/>
    </dgm:pt>
    <dgm:pt modelId="{78DFECAC-D9C4-4575-B305-B3439CCDF2D4}" type="pres">
      <dgm:prSet presAssocID="{DDF018C6-6DB7-41B2-BA30-A6CC5B83A54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0465B3-CF77-4341-8A73-50618252BF2C}" type="pres">
      <dgm:prSet presAssocID="{DDF018C6-6DB7-41B2-BA30-A6CC5B83A548}" presName="negativeSpace" presStyleCnt="0"/>
      <dgm:spPr/>
    </dgm:pt>
    <dgm:pt modelId="{C8E73CE5-1D16-45EF-B6D9-A620A76B8F15}" type="pres">
      <dgm:prSet presAssocID="{DDF018C6-6DB7-41B2-BA30-A6CC5B83A548}" presName="childText" presStyleLbl="conFgAcc1" presStyleIdx="0" presStyleCnt="3">
        <dgm:presLayoutVars>
          <dgm:bulletEnabled val="1"/>
        </dgm:presLayoutVars>
      </dgm:prSet>
      <dgm:spPr/>
    </dgm:pt>
    <dgm:pt modelId="{1D299D3E-7430-4951-B0F8-F2A9B074B41D}" type="pres">
      <dgm:prSet presAssocID="{4D930441-4964-43AF-806E-61F37EB5B85E}" presName="spaceBetweenRectangles" presStyleCnt="0"/>
      <dgm:spPr/>
    </dgm:pt>
    <dgm:pt modelId="{DB886FDC-6822-42DC-881B-2AD3F8810F69}" type="pres">
      <dgm:prSet presAssocID="{00260322-FC86-4B4A-966B-2E147451B5B0}" presName="parentLin" presStyleCnt="0"/>
      <dgm:spPr/>
    </dgm:pt>
    <dgm:pt modelId="{700410E5-E862-49AF-88A5-5AFA591811DF}" type="pres">
      <dgm:prSet presAssocID="{00260322-FC86-4B4A-966B-2E147451B5B0}" presName="parentLeftMargin" presStyleLbl="node1" presStyleIdx="0" presStyleCnt="3"/>
      <dgm:spPr/>
    </dgm:pt>
    <dgm:pt modelId="{6FC7F179-3928-4742-A854-F1E1AFB2147A}" type="pres">
      <dgm:prSet presAssocID="{00260322-FC86-4B4A-966B-2E147451B5B0}" presName="parentText" presStyleLbl="node1" presStyleIdx="1" presStyleCnt="3" custLinFactNeighborX="877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8ADB41-6D2C-49FC-B4FF-4C99A048277E}" type="pres">
      <dgm:prSet presAssocID="{00260322-FC86-4B4A-966B-2E147451B5B0}" presName="negativeSpace" presStyleCnt="0"/>
      <dgm:spPr/>
    </dgm:pt>
    <dgm:pt modelId="{14813648-0B29-4C86-87F1-ED160108E8CA}" type="pres">
      <dgm:prSet presAssocID="{00260322-FC86-4B4A-966B-2E147451B5B0}" presName="childText" presStyleLbl="conFgAcc1" presStyleIdx="1" presStyleCnt="3">
        <dgm:presLayoutVars>
          <dgm:bulletEnabled val="1"/>
        </dgm:presLayoutVars>
      </dgm:prSet>
      <dgm:spPr/>
    </dgm:pt>
    <dgm:pt modelId="{86768848-84E1-4058-8D8D-F61BDFDB2A68}" type="pres">
      <dgm:prSet presAssocID="{B0BA18F6-BC4C-4F86-A754-5191669A0B6C}" presName="spaceBetweenRectangles" presStyleCnt="0"/>
      <dgm:spPr/>
    </dgm:pt>
    <dgm:pt modelId="{6CA0836E-70DC-4580-86A4-9912A757D206}" type="pres">
      <dgm:prSet presAssocID="{47DF8476-6722-44D8-9C83-651C9B170062}" presName="parentLin" presStyleCnt="0"/>
      <dgm:spPr/>
    </dgm:pt>
    <dgm:pt modelId="{D8251711-A011-4E31-A610-28A9931775F1}" type="pres">
      <dgm:prSet presAssocID="{47DF8476-6722-44D8-9C83-651C9B170062}" presName="parentLeftMargin" presStyleLbl="node1" presStyleIdx="1" presStyleCnt="3"/>
      <dgm:spPr/>
    </dgm:pt>
    <dgm:pt modelId="{F09CAD54-E2FB-4DF4-AAF9-C531D311C4D1}" type="pres">
      <dgm:prSet presAssocID="{47DF8476-6722-44D8-9C83-651C9B17006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8728D1-C8EA-4227-B48F-3A4CA6CF99F2}" type="pres">
      <dgm:prSet presAssocID="{47DF8476-6722-44D8-9C83-651C9B170062}" presName="negativeSpace" presStyleCnt="0"/>
      <dgm:spPr/>
    </dgm:pt>
    <dgm:pt modelId="{A7E7FBF6-BE04-462E-998A-4EFCABF598A1}" type="pres">
      <dgm:prSet presAssocID="{47DF8476-6722-44D8-9C83-651C9B17006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394CC54-17F0-480D-ABCE-AF5A14572DC2}" type="presOf" srcId="{F0A60B84-0F4A-44C0-BDBB-2F5D71BBAB52}" destId="{03032DE8-C467-4B42-8CD0-51FAD5EEBAB6}" srcOrd="0" destOrd="0" presId="urn:microsoft.com/office/officeart/2005/8/layout/list1"/>
    <dgm:cxn modelId="{031D1C13-715F-4E96-B7E1-8AD9586BD909}" srcId="{F0A60B84-0F4A-44C0-BDBB-2F5D71BBAB52}" destId="{47DF8476-6722-44D8-9C83-651C9B170062}" srcOrd="2" destOrd="0" parTransId="{8AC30DA2-3913-41DF-948A-35B57DE74134}" sibTransId="{FABFA14B-94EC-428E-B0AA-18F467945530}"/>
    <dgm:cxn modelId="{B5BA5D36-D661-440E-A44E-58123201B91F}" srcId="{F0A60B84-0F4A-44C0-BDBB-2F5D71BBAB52}" destId="{00260322-FC86-4B4A-966B-2E147451B5B0}" srcOrd="1" destOrd="0" parTransId="{F58BF986-7546-4B1B-A903-8F028996AC9A}" sibTransId="{B0BA18F6-BC4C-4F86-A754-5191669A0B6C}"/>
    <dgm:cxn modelId="{2A6B34DF-E330-496A-BDCC-869979941D24}" type="presOf" srcId="{47DF8476-6722-44D8-9C83-651C9B170062}" destId="{D8251711-A011-4E31-A610-28A9931775F1}" srcOrd="0" destOrd="0" presId="urn:microsoft.com/office/officeart/2005/8/layout/list1"/>
    <dgm:cxn modelId="{48528A78-CF41-43E6-97DC-C6C57149311D}" type="presOf" srcId="{47DF8476-6722-44D8-9C83-651C9B170062}" destId="{F09CAD54-E2FB-4DF4-AAF9-C531D311C4D1}" srcOrd="1" destOrd="0" presId="urn:microsoft.com/office/officeart/2005/8/layout/list1"/>
    <dgm:cxn modelId="{2AAB26F7-0172-4C1B-855F-EF0EBCD3F1C4}" type="presOf" srcId="{00260322-FC86-4B4A-966B-2E147451B5B0}" destId="{700410E5-E862-49AF-88A5-5AFA591811DF}" srcOrd="0" destOrd="0" presId="urn:microsoft.com/office/officeart/2005/8/layout/list1"/>
    <dgm:cxn modelId="{4A51BC40-88F6-4A1C-8EA8-4A539DF55BE1}" type="presOf" srcId="{00260322-FC86-4B4A-966B-2E147451B5B0}" destId="{6FC7F179-3928-4742-A854-F1E1AFB2147A}" srcOrd="1" destOrd="0" presId="urn:microsoft.com/office/officeart/2005/8/layout/list1"/>
    <dgm:cxn modelId="{D89896B0-C07E-4C6B-94EF-2794B0A6DB5E}" type="presOf" srcId="{DDF018C6-6DB7-41B2-BA30-A6CC5B83A548}" destId="{78DFECAC-D9C4-4575-B305-B3439CCDF2D4}" srcOrd="1" destOrd="0" presId="urn:microsoft.com/office/officeart/2005/8/layout/list1"/>
    <dgm:cxn modelId="{CACDDB96-8A02-4695-BBD1-EC6A98A30881}" srcId="{F0A60B84-0F4A-44C0-BDBB-2F5D71BBAB52}" destId="{DDF018C6-6DB7-41B2-BA30-A6CC5B83A548}" srcOrd="0" destOrd="0" parTransId="{1D2D2A6C-7467-41E0-ABCA-683029190340}" sibTransId="{4D930441-4964-43AF-806E-61F37EB5B85E}"/>
    <dgm:cxn modelId="{E230EABC-AE3E-49E9-B1EB-456B0921DF48}" type="presOf" srcId="{DDF018C6-6DB7-41B2-BA30-A6CC5B83A548}" destId="{E66899E0-D760-40F3-9EDB-EF82CB94C9BD}" srcOrd="0" destOrd="0" presId="urn:microsoft.com/office/officeart/2005/8/layout/list1"/>
    <dgm:cxn modelId="{C0BA15F4-4F49-49C5-83DC-1E477BE249B5}" type="presParOf" srcId="{03032DE8-C467-4B42-8CD0-51FAD5EEBAB6}" destId="{2F66F7E0-B711-4F2C-A9FD-B80B496D1E0B}" srcOrd="0" destOrd="0" presId="urn:microsoft.com/office/officeart/2005/8/layout/list1"/>
    <dgm:cxn modelId="{F57008E6-7F9D-4AA0-BC21-0629E1B85B2C}" type="presParOf" srcId="{2F66F7E0-B711-4F2C-A9FD-B80B496D1E0B}" destId="{E66899E0-D760-40F3-9EDB-EF82CB94C9BD}" srcOrd="0" destOrd="0" presId="urn:microsoft.com/office/officeart/2005/8/layout/list1"/>
    <dgm:cxn modelId="{89BF876D-C01B-43C9-8B1B-43D75D0C79DF}" type="presParOf" srcId="{2F66F7E0-B711-4F2C-A9FD-B80B496D1E0B}" destId="{78DFECAC-D9C4-4575-B305-B3439CCDF2D4}" srcOrd="1" destOrd="0" presId="urn:microsoft.com/office/officeart/2005/8/layout/list1"/>
    <dgm:cxn modelId="{B68EE38F-EC70-413E-98F2-C18F1C83AF79}" type="presParOf" srcId="{03032DE8-C467-4B42-8CD0-51FAD5EEBAB6}" destId="{500465B3-CF77-4341-8A73-50618252BF2C}" srcOrd="1" destOrd="0" presId="urn:microsoft.com/office/officeart/2005/8/layout/list1"/>
    <dgm:cxn modelId="{D1E896F8-050F-4017-BD06-AE0943D53CBA}" type="presParOf" srcId="{03032DE8-C467-4B42-8CD0-51FAD5EEBAB6}" destId="{C8E73CE5-1D16-45EF-B6D9-A620A76B8F15}" srcOrd="2" destOrd="0" presId="urn:microsoft.com/office/officeart/2005/8/layout/list1"/>
    <dgm:cxn modelId="{3C9DEBD2-397C-4C5A-9CDC-791857B9F5E4}" type="presParOf" srcId="{03032DE8-C467-4B42-8CD0-51FAD5EEBAB6}" destId="{1D299D3E-7430-4951-B0F8-F2A9B074B41D}" srcOrd="3" destOrd="0" presId="urn:microsoft.com/office/officeart/2005/8/layout/list1"/>
    <dgm:cxn modelId="{DB57CD67-7E3D-4314-924A-F3504472C6DB}" type="presParOf" srcId="{03032DE8-C467-4B42-8CD0-51FAD5EEBAB6}" destId="{DB886FDC-6822-42DC-881B-2AD3F8810F69}" srcOrd="4" destOrd="0" presId="urn:microsoft.com/office/officeart/2005/8/layout/list1"/>
    <dgm:cxn modelId="{07ED3749-6565-46D2-B7FF-A9DE3AE5D5C3}" type="presParOf" srcId="{DB886FDC-6822-42DC-881B-2AD3F8810F69}" destId="{700410E5-E862-49AF-88A5-5AFA591811DF}" srcOrd="0" destOrd="0" presId="urn:microsoft.com/office/officeart/2005/8/layout/list1"/>
    <dgm:cxn modelId="{F8DC7D69-6BB9-42E6-809D-996D17DCEE31}" type="presParOf" srcId="{DB886FDC-6822-42DC-881B-2AD3F8810F69}" destId="{6FC7F179-3928-4742-A854-F1E1AFB2147A}" srcOrd="1" destOrd="0" presId="urn:microsoft.com/office/officeart/2005/8/layout/list1"/>
    <dgm:cxn modelId="{72723250-BB2D-4384-B5F4-A37E11D2422D}" type="presParOf" srcId="{03032DE8-C467-4B42-8CD0-51FAD5EEBAB6}" destId="{BB8ADB41-6D2C-49FC-B4FF-4C99A048277E}" srcOrd="5" destOrd="0" presId="urn:microsoft.com/office/officeart/2005/8/layout/list1"/>
    <dgm:cxn modelId="{14644E6E-B6DE-46F6-83F0-D35B44395211}" type="presParOf" srcId="{03032DE8-C467-4B42-8CD0-51FAD5EEBAB6}" destId="{14813648-0B29-4C86-87F1-ED160108E8CA}" srcOrd="6" destOrd="0" presId="urn:microsoft.com/office/officeart/2005/8/layout/list1"/>
    <dgm:cxn modelId="{73506C8A-E2D4-483F-AE22-470FB66740EA}" type="presParOf" srcId="{03032DE8-C467-4B42-8CD0-51FAD5EEBAB6}" destId="{86768848-84E1-4058-8D8D-F61BDFDB2A68}" srcOrd="7" destOrd="0" presId="urn:microsoft.com/office/officeart/2005/8/layout/list1"/>
    <dgm:cxn modelId="{D2734EE5-4E5B-4BE4-A98A-6C4AAC488928}" type="presParOf" srcId="{03032DE8-C467-4B42-8CD0-51FAD5EEBAB6}" destId="{6CA0836E-70DC-4580-86A4-9912A757D206}" srcOrd="8" destOrd="0" presId="urn:microsoft.com/office/officeart/2005/8/layout/list1"/>
    <dgm:cxn modelId="{77F4FE04-0970-4A56-901A-40D29313EEFD}" type="presParOf" srcId="{6CA0836E-70DC-4580-86A4-9912A757D206}" destId="{D8251711-A011-4E31-A610-28A9931775F1}" srcOrd="0" destOrd="0" presId="urn:microsoft.com/office/officeart/2005/8/layout/list1"/>
    <dgm:cxn modelId="{77738171-31EA-4626-8F13-862692D5ED57}" type="presParOf" srcId="{6CA0836E-70DC-4580-86A4-9912A757D206}" destId="{F09CAD54-E2FB-4DF4-AAF9-C531D311C4D1}" srcOrd="1" destOrd="0" presId="urn:microsoft.com/office/officeart/2005/8/layout/list1"/>
    <dgm:cxn modelId="{6DD70D72-014C-4D23-B9D4-2BCEB21C1C9A}" type="presParOf" srcId="{03032DE8-C467-4B42-8CD0-51FAD5EEBAB6}" destId="{8E8728D1-C8EA-4227-B48F-3A4CA6CF99F2}" srcOrd="9" destOrd="0" presId="urn:microsoft.com/office/officeart/2005/8/layout/list1"/>
    <dgm:cxn modelId="{ECF43D4E-B926-48F6-B30D-960EF5B0C7A6}" type="presParOf" srcId="{03032DE8-C467-4B42-8CD0-51FAD5EEBAB6}" destId="{A7E7FBF6-BE04-462E-998A-4EFCABF598A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B7F22C-B052-4397-A001-E053E47FAB79}" type="doc">
      <dgm:prSet loTypeId="urn:microsoft.com/office/officeart/2005/8/layout/defaul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C853EA-34BD-4780-8D14-1ACA362C0C7D}">
      <dgm:prSet phldrT="[Text]" custT="1"/>
      <dgm:spPr/>
      <dgm:t>
        <a:bodyPr/>
        <a:lstStyle/>
        <a:p>
          <a:r>
            <a:rPr lang="en-US" sz="1600" dirty="0" smtClean="0"/>
            <a:t>For those that are uninsured feel that the vaccinations are too expensive and </a:t>
          </a:r>
          <a:r>
            <a:rPr lang="en-US" sz="1600" b="1" dirty="0" smtClean="0"/>
            <a:t>DON’T</a:t>
          </a:r>
          <a:r>
            <a:rPr lang="en-US" sz="1600" b="0" dirty="0" smtClean="0"/>
            <a:t>  really make any difference in their kids lives.</a:t>
          </a:r>
          <a:endParaRPr lang="en-US" sz="1600" dirty="0"/>
        </a:p>
      </dgm:t>
    </dgm:pt>
    <dgm:pt modelId="{2853F12A-F518-4548-B082-AA17138CD860}" type="parTrans" cxnId="{E2985C70-D929-4F40-ABB9-EE2B75B7FF22}">
      <dgm:prSet/>
      <dgm:spPr/>
      <dgm:t>
        <a:bodyPr/>
        <a:lstStyle/>
        <a:p>
          <a:endParaRPr lang="en-US"/>
        </a:p>
      </dgm:t>
    </dgm:pt>
    <dgm:pt modelId="{4B2FA0CA-964D-413B-A0BC-F7625AF4DD02}" type="sibTrans" cxnId="{E2985C70-D929-4F40-ABB9-EE2B75B7FF22}">
      <dgm:prSet/>
      <dgm:spPr/>
      <dgm:t>
        <a:bodyPr/>
        <a:lstStyle/>
        <a:p>
          <a:endParaRPr lang="en-US"/>
        </a:p>
      </dgm:t>
    </dgm:pt>
    <dgm:pt modelId="{C7435AF2-F162-458A-B7EB-A839D66182A0}">
      <dgm:prSet phldrT="[Text]" phldr="1" custT="1"/>
      <dgm:spPr/>
      <dgm:t>
        <a:bodyPr/>
        <a:lstStyle/>
        <a:p>
          <a:endParaRPr lang="en-US" sz="1600" dirty="0"/>
        </a:p>
      </dgm:t>
    </dgm:pt>
    <dgm:pt modelId="{D14999D5-306F-4F0A-A6C6-BA82D853AD67}" type="parTrans" cxnId="{9515649F-827A-45DE-A08C-348385F228A9}">
      <dgm:prSet/>
      <dgm:spPr/>
      <dgm:t>
        <a:bodyPr/>
        <a:lstStyle/>
        <a:p>
          <a:endParaRPr lang="en-US"/>
        </a:p>
      </dgm:t>
    </dgm:pt>
    <dgm:pt modelId="{D35A9ED2-BB7D-4E9C-B6B1-35514A40D428}" type="sibTrans" cxnId="{9515649F-827A-45DE-A08C-348385F228A9}">
      <dgm:prSet/>
      <dgm:spPr/>
      <dgm:t>
        <a:bodyPr/>
        <a:lstStyle/>
        <a:p>
          <a:endParaRPr lang="en-US"/>
        </a:p>
      </dgm:t>
    </dgm:pt>
    <dgm:pt modelId="{9E74CC68-B11D-442C-B25D-914FC1DAD371}">
      <dgm:prSet phldrT="[Text]" phldr="1"/>
      <dgm:spPr/>
      <dgm:t>
        <a:bodyPr/>
        <a:lstStyle/>
        <a:p>
          <a:endParaRPr lang="en-US"/>
        </a:p>
      </dgm:t>
    </dgm:pt>
    <dgm:pt modelId="{6ECAC3E7-FA82-42B9-8E3E-3804835F97DB}" type="parTrans" cxnId="{3E5E8793-B6C8-410B-AD0F-A78DC5FF7EDE}">
      <dgm:prSet/>
      <dgm:spPr/>
      <dgm:t>
        <a:bodyPr/>
        <a:lstStyle/>
        <a:p>
          <a:endParaRPr lang="en-US"/>
        </a:p>
      </dgm:t>
    </dgm:pt>
    <dgm:pt modelId="{DA5652C4-7BE5-4AED-98A4-7B86DA519884}" type="sibTrans" cxnId="{3E5E8793-B6C8-410B-AD0F-A78DC5FF7EDE}">
      <dgm:prSet/>
      <dgm:spPr/>
      <dgm:t>
        <a:bodyPr/>
        <a:lstStyle/>
        <a:p>
          <a:endParaRPr lang="en-US"/>
        </a:p>
      </dgm:t>
    </dgm:pt>
    <dgm:pt modelId="{4217B80F-3684-4110-A9D5-FCFB0B50EEFF}">
      <dgm:prSet phldrT="[Text]" custT="1"/>
      <dgm:spPr/>
      <dgm:t>
        <a:bodyPr/>
        <a:lstStyle/>
        <a:p>
          <a:r>
            <a:rPr lang="en-US" sz="1600" dirty="0" smtClean="0"/>
            <a:t>Individuals traveling oversees and children that frequent medical facilities.</a:t>
          </a:r>
          <a:endParaRPr lang="en-US" sz="1600" dirty="0"/>
        </a:p>
      </dgm:t>
    </dgm:pt>
    <dgm:pt modelId="{583946CD-BD42-44C0-A0F7-390B66B46AE2}" type="parTrans" cxnId="{86D40F55-30D1-4D8B-8771-39D173CBC55C}">
      <dgm:prSet/>
      <dgm:spPr/>
      <dgm:t>
        <a:bodyPr/>
        <a:lstStyle/>
        <a:p>
          <a:endParaRPr lang="en-US"/>
        </a:p>
      </dgm:t>
    </dgm:pt>
    <dgm:pt modelId="{D86F144E-8AE9-4260-8A8B-167A4716E511}" type="sibTrans" cxnId="{86D40F55-30D1-4D8B-8771-39D173CBC55C}">
      <dgm:prSet/>
      <dgm:spPr/>
      <dgm:t>
        <a:bodyPr/>
        <a:lstStyle/>
        <a:p>
          <a:endParaRPr lang="en-US"/>
        </a:p>
      </dgm:t>
    </dgm:pt>
    <dgm:pt modelId="{6A4D8901-634E-4ECD-A903-AFECDB4BE6D2}">
      <dgm:prSet phldrT="[Text]" custT="1"/>
      <dgm:spPr/>
      <dgm:t>
        <a:bodyPr/>
        <a:lstStyle/>
        <a:p>
          <a:r>
            <a:rPr lang="en-US" sz="1600" dirty="0" smtClean="0"/>
            <a:t>School age children that are constant contact with other children </a:t>
          </a:r>
          <a:endParaRPr lang="en-US" sz="1600" dirty="0"/>
        </a:p>
      </dgm:t>
    </dgm:pt>
    <dgm:pt modelId="{E25F2C6A-8B48-49D7-9702-021A70B5F6D5}" type="parTrans" cxnId="{6BBEC07E-D9E0-4FA7-B2C0-A3AF38D7D62D}">
      <dgm:prSet/>
      <dgm:spPr/>
      <dgm:t>
        <a:bodyPr/>
        <a:lstStyle/>
        <a:p>
          <a:endParaRPr lang="en-US"/>
        </a:p>
      </dgm:t>
    </dgm:pt>
    <dgm:pt modelId="{738A6C79-FA6C-4524-A08F-F75996DDCAF4}" type="sibTrans" cxnId="{6BBEC07E-D9E0-4FA7-B2C0-A3AF38D7D62D}">
      <dgm:prSet/>
      <dgm:spPr/>
      <dgm:t>
        <a:bodyPr/>
        <a:lstStyle/>
        <a:p>
          <a:endParaRPr lang="en-US"/>
        </a:p>
      </dgm:t>
    </dgm:pt>
    <dgm:pt modelId="{77FF2A1A-D98F-4C6E-92E0-FDC693A3C611}" type="pres">
      <dgm:prSet presAssocID="{6AB7F22C-B052-4397-A001-E053E47FAB79}" presName="diagram" presStyleCnt="0">
        <dgm:presLayoutVars>
          <dgm:dir/>
          <dgm:resizeHandles val="exact"/>
        </dgm:presLayoutVars>
      </dgm:prSet>
      <dgm:spPr/>
    </dgm:pt>
    <dgm:pt modelId="{E9E323C8-A2C1-4754-B22D-C7B448F753F4}" type="pres">
      <dgm:prSet presAssocID="{ADC853EA-34BD-4780-8D14-1ACA362C0C7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AD868A-3E06-4206-9B23-2E0BD8F5DFD2}" type="pres">
      <dgm:prSet presAssocID="{4B2FA0CA-964D-413B-A0BC-F7625AF4DD02}" presName="sibTrans" presStyleCnt="0"/>
      <dgm:spPr/>
    </dgm:pt>
    <dgm:pt modelId="{8F2B2145-C4E0-4C46-99F2-BAC10A60FF52}" type="pres">
      <dgm:prSet presAssocID="{C7435AF2-F162-458A-B7EB-A839D66182A0}" presName="node" presStyleLbl="node1" presStyleIdx="1" presStyleCnt="5">
        <dgm:presLayoutVars>
          <dgm:bulletEnabled val="1"/>
        </dgm:presLayoutVars>
      </dgm:prSet>
      <dgm:spPr/>
    </dgm:pt>
    <dgm:pt modelId="{2EE829F0-0183-4FEE-A125-940425BF2369}" type="pres">
      <dgm:prSet presAssocID="{D35A9ED2-BB7D-4E9C-B6B1-35514A40D428}" presName="sibTrans" presStyleCnt="0"/>
      <dgm:spPr/>
    </dgm:pt>
    <dgm:pt modelId="{FAA7836D-7AFD-41F3-8387-609DD38392EE}" type="pres">
      <dgm:prSet presAssocID="{9E74CC68-B11D-442C-B25D-914FC1DAD371}" presName="node" presStyleLbl="node1" presStyleIdx="2" presStyleCnt="5">
        <dgm:presLayoutVars>
          <dgm:bulletEnabled val="1"/>
        </dgm:presLayoutVars>
      </dgm:prSet>
      <dgm:spPr/>
    </dgm:pt>
    <dgm:pt modelId="{7D6353C9-670E-4D29-916B-814252128714}" type="pres">
      <dgm:prSet presAssocID="{DA5652C4-7BE5-4AED-98A4-7B86DA519884}" presName="sibTrans" presStyleCnt="0"/>
      <dgm:spPr/>
    </dgm:pt>
    <dgm:pt modelId="{C5DFC1F2-4FEC-430E-B6FE-2B2B6D180640}" type="pres">
      <dgm:prSet presAssocID="{4217B80F-3684-4110-A9D5-FCFB0B50EEF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5536D6-CB59-4D07-A603-34260730F995}" type="pres">
      <dgm:prSet presAssocID="{D86F144E-8AE9-4260-8A8B-167A4716E511}" presName="sibTrans" presStyleCnt="0"/>
      <dgm:spPr/>
    </dgm:pt>
    <dgm:pt modelId="{D2706E1E-C9EB-4733-AB98-51F46A8D4604}" type="pres">
      <dgm:prSet presAssocID="{6A4D8901-634E-4ECD-A903-AFECDB4BE6D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515649F-827A-45DE-A08C-348385F228A9}" srcId="{6AB7F22C-B052-4397-A001-E053E47FAB79}" destId="{C7435AF2-F162-458A-B7EB-A839D66182A0}" srcOrd="1" destOrd="0" parTransId="{D14999D5-306F-4F0A-A6C6-BA82D853AD67}" sibTransId="{D35A9ED2-BB7D-4E9C-B6B1-35514A40D428}"/>
    <dgm:cxn modelId="{BD0F4C23-75C3-4B6B-A837-BA5ACDC1DB0C}" type="presOf" srcId="{4217B80F-3684-4110-A9D5-FCFB0B50EEFF}" destId="{C5DFC1F2-4FEC-430E-B6FE-2B2B6D180640}" srcOrd="0" destOrd="0" presId="urn:microsoft.com/office/officeart/2005/8/layout/default"/>
    <dgm:cxn modelId="{D3679ABC-F1AF-4EC0-A0FA-3F22678A1F6E}" type="presOf" srcId="{C7435AF2-F162-458A-B7EB-A839D66182A0}" destId="{8F2B2145-C4E0-4C46-99F2-BAC10A60FF52}" srcOrd="0" destOrd="0" presId="urn:microsoft.com/office/officeart/2005/8/layout/default"/>
    <dgm:cxn modelId="{32400EE1-CD0F-4FE0-9D5E-92140B7068F7}" type="presOf" srcId="{9E74CC68-B11D-442C-B25D-914FC1DAD371}" destId="{FAA7836D-7AFD-41F3-8387-609DD38392EE}" srcOrd="0" destOrd="0" presId="urn:microsoft.com/office/officeart/2005/8/layout/default"/>
    <dgm:cxn modelId="{2E77435F-151F-43AD-AD7E-7375B1B69242}" type="presOf" srcId="{6AB7F22C-B052-4397-A001-E053E47FAB79}" destId="{77FF2A1A-D98F-4C6E-92E0-FDC693A3C611}" srcOrd="0" destOrd="0" presId="urn:microsoft.com/office/officeart/2005/8/layout/default"/>
    <dgm:cxn modelId="{6BBEC07E-D9E0-4FA7-B2C0-A3AF38D7D62D}" srcId="{6AB7F22C-B052-4397-A001-E053E47FAB79}" destId="{6A4D8901-634E-4ECD-A903-AFECDB4BE6D2}" srcOrd="4" destOrd="0" parTransId="{E25F2C6A-8B48-49D7-9702-021A70B5F6D5}" sibTransId="{738A6C79-FA6C-4524-A08F-F75996DDCAF4}"/>
    <dgm:cxn modelId="{3E5E8793-B6C8-410B-AD0F-A78DC5FF7EDE}" srcId="{6AB7F22C-B052-4397-A001-E053E47FAB79}" destId="{9E74CC68-B11D-442C-B25D-914FC1DAD371}" srcOrd="2" destOrd="0" parTransId="{6ECAC3E7-FA82-42B9-8E3E-3804835F97DB}" sibTransId="{DA5652C4-7BE5-4AED-98A4-7B86DA519884}"/>
    <dgm:cxn modelId="{BCFF4AC2-82D0-4FD1-AA1A-E817EDB56882}" type="presOf" srcId="{6A4D8901-634E-4ECD-A903-AFECDB4BE6D2}" destId="{D2706E1E-C9EB-4733-AB98-51F46A8D4604}" srcOrd="0" destOrd="0" presId="urn:microsoft.com/office/officeart/2005/8/layout/default"/>
    <dgm:cxn modelId="{E2985C70-D929-4F40-ABB9-EE2B75B7FF22}" srcId="{6AB7F22C-B052-4397-A001-E053E47FAB79}" destId="{ADC853EA-34BD-4780-8D14-1ACA362C0C7D}" srcOrd="0" destOrd="0" parTransId="{2853F12A-F518-4548-B082-AA17138CD860}" sibTransId="{4B2FA0CA-964D-413B-A0BC-F7625AF4DD02}"/>
    <dgm:cxn modelId="{B60FFC91-F8D4-42A3-A279-0FAB2C7D4C5C}" type="presOf" srcId="{ADC853EA-34BD-4780-8D14-1ACA362C0C7D}" destId="{E9E323C8-A2C1-4754-B22D-C7B448F753F4}" srcOrd="0" destOrd="0" presId="urn:microsoft.com/office/officeart/2005/8/layout/default"/>
    <dgm:cxn modelId="{86D40F55-30D1-4D8B-8771-39D173CBC55C}" srcId="{6AB7F22C-B052-4397-A001-E053E47FAB79}" destId="{4217B80F-3684-4110-A9D5-FCFB0B50EEFF}" srcOrd="3" destOrd="0" parTransId="{583946CD-BD42-44C0-A0F7-390B66B46AE2}" sibTransId="{D86F144E-8AE9-4260-8A8B-167A4716E511}"/>
    <dgm:cxn modelId="{DAC40EB0-932A-4B81-8387-2331BCE2F463}" type="presParOf" srcId="{77FF2A1A-D98F-4C6E-92E0-FDC693A3C611}" destId="{E9E323C8-A2C1-4754-B22D-C7B448F753F4}" srcOrd="0" destOrd="0" presId="urn:microsoft.com/office/officeart/2005/8/layout/default"/>
    <dgm:cxn modelId="{6A01DB99-1E94-4D93-9B8A-9D23A9E123C5}" type="presParOf" srcId="{77FF2A1A-D98F-4C6E-92E0-FDC693A3C611}" destId="{26AD868A-3E06-4206-9B23-2E0BD8F5DFD2}" srcOrd="1" destOrd="0" presId="urn:microsoft.com/office/officeart/2005/8/layout/default"/>
    <dgm:cxn modelId="{2A1FAB3E-A0C5-4524-A487-3ED95711CA71}" type="presParOf" srcId="{77FF2A1A-D98F-4C6E-92E0-FDC693A3C611}" destId="{8F2B2145-C4E0-4C46-99F2-BAC10A60FF52}" srcOrd="2" destOrd="0" presId="urn:microsoft.com/office/officeart/2005/8/layout/default"/>
    <dgm:cxn modelId="{700BE5C4-44BA-4CBF-9C47-D371B0B4F9F6}" type="presParOf" srcId="{77FF2A1A-D98F-4C6E-92E0-FDC693A3C611}" destId="{2EE829F0-0183-4FEE-A125-940425BF2369}" srcOrd="3" destOrd="0" presId="urn:microsoft.com/office/officeart/2005/8/layout/default"/>
    <dgm:cxn modelId="{77564BD0-C611-4450-B06E-B6135ED25CC5}" type="presParOf" srcId="{77FF2A1A-D98F-4C6E-92E0-FDC693A3C611}" destId="{FAA7836D-7AFD-41F3-8387-609DD38392EE}" srcOrd="4" destOrd="0" presId="urn:microsoft.com/office/officeart/2005/8/layout/default"/>
    <dgm:cxn modelId="{04FC813A-1582-4E76-AB89-232C32D91314}" type="presParOf" srcId="{77FF2A1A-D98F-4C6E-92E0-FDC693A3C611}" destId="{7D6353C9-670E-4D29-916B-814252128714}" srcOrd="5" destOrd="0" presId="urn:microsoft.com/office/officeart/2005/8/layout/default"/>
    <dgm:cxn modelId="{431125F3-2AA4-4190-A3EE-603E108A458F}" type="presParOf" srcId="{77FF2A1A-D98F-4C6E-92E0-FDC693A3C611}" destId="{C5DFC1F2-4FEC-430E-B6FE-2B2B6D180640}" srcOrd="6" destOrd="0" presId="urn:microsoft.com/office/officeart/2005/8/layout/default"/>
    <dgm:cxn modelId="{4E196EAA-38BC-4B57-A51B-FB289908E1DF}" type="presParOf" srcId="{77FF2A1A-D98F-4C6E-92E0-FDC693A3C611}" destId="{C25536D6-CB59-4D07-A603-34260730F995}" srcOrd="7" destOrd="0" presId="urn:microsoft.com/office/officeart/2005/8/layout/default"/>
    <dgm:cxn modelId="{94C80341-D2C1-4879-822E-CB86C7A8EE6B}" type="presParOf" srcId="{77FF2A1A-D98F-4C6E-92E0-FDC693A3C611}" destId="{D2706E1E-C9EB-4733-AB98-51F46A8D4604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A23C475-6408-4429-A213-180251733EC6}">
      <dsp:nvSpPr>
        <dsp:cNvPr id="0" name=""/>
        <dsp:cNvSpPr/>
      </dsp:nvSpPr>
      <dsp:spPr>
        <a:xfrm>
          <a:off x="966741" y="362042"/>
          <a:ext cx="1091116" cy="1932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19AEDC-7B1E-4FBF-8B31-7642B8656F2F}">
      <dsp:nvSpPr>
        <dsp:cNvPr id="0" name=""/>
        <dsp:cNvSpPr/>
      </dsp:nvSpPr>
      <dsp:spPr>
        <a:xfrm>
          <a:off x="304808" y="1600199"/>
          <a:ext cx="2365819" cy="877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0" numCol="1" spcCol="1270" anchor="t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Personal Beliefs</a:t>
          </a:r>
          <a:endParaRPr lang="en-US" sz="2600" kern="1200" dirty="0"/>
        </a:p>
      </dsp:txBody>
      <dsp:txXfrm>
        <a:off x="304808" y="1600199"/>
        <a:ext cx="2365819" cy="877719"/>
      </dsp:txXfrm>
    </dsp:sp>
    <dsp:sp modelId="{288EE90A-5CED-464C-AC45-C4EE18C32AF0}">
      <dsp:nvSpPr>
        <dsp:cNvPr id="0" name=""/>
        <dsp:cNvSpPr/>
      </dsp:nvSpPr>
      <dsp:spPr>
        <a:xfrm>
          <a:off x="2931890" y="2840"/>
          <a:ext cx="2365819" cy="16300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E1ADEA-8B45-4A8E-9899-34C13BFED078}">
      <dsp:nvSpPr>
        <dsp:cNvPr id="0" name=""/>
        <dsp:cNvSpPr/>
      </dsp:nvSpPr>
      <dsp:spPr>
        <a:xfrm>
          <a:off x="2931890" y="1632889"/>
          <a:ext cx="2365819" cy="877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0" numCol="1" spcCol="1270" anchor="t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Health Concerns</a:t>
          </a:r>
          <a:endParaRPr lang="en-US" sz="2600" kern="1200" dirty="0"/>
        </a:p>
      </dsp:txBody>
      <dsp:txXfrm>
        <a:off x="2931890" y="1632889"/>
        <a:ext cx="2365819" cy="877719"/>
      </dsp:txXfrm>
    </dsp:sp>
    <dsp:sp modelId="{5B41EAFC-A1E7-4B37-834F-5802AC5FCB95}">
      <dsp:nvSpPr>
        <dsp:cNvPr id="0" name=""/>
        <dsp:cNvSpPr/>
      </dsp:nvSpPr>
      <dsp:spPr>
        <a:xfrm>
          <a:off x="6423951" y="209514"/>
          <a:ext cx="586699" cy="8033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BBB525-2054-4A42-A149-F1CF8684D259}">
      <dsp:nvSpPr>
        <dsp:cNvPr id="0" name=""/>
        <dsp:cNvSpPr/>
      </dsp:nvSpPr>
      <dsp:spPr>
        <a:xfrm>
          <a:off x="5562591" y="1676400"/>
          <a:ext cx="2365819" cy="877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0" numCol="1" spcCol="1270" anchor="t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Economic Status</a:t>
          </a:r>
          <a:endParaRPr lang="en-US" sz="2600" kern="1200" dirty="0"/>
        </a:p>
      </dsp:txBody>
      <dsp:txXfrm>
        <a:off x="5562591" y="1676400"/>
        <a:ext cx="2365819" cy="877719"/>
      </dsp:txXfrm>
    </dsp:sp>
    <dsp:sp modelId="{A0B3A1A9-FA03-44A9-8B72-96718EC61B1C}">
      <dsp:nvSpPr>
        <dsp:cNvPr id="0" name=""/>
        <dsp:cNvSpPr/>
      </dsp:nvSpPr>
      <dsp:spPr>
        <a:xfrm>
          <a:off x="3962275" y="2747190"/>
          <a:ext cx="305048" cy="16300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746E5F-9943-4D86-B60C-34B6BEFD4D05}">
      <dsp:nvSpPr>
        <dsp:cNvPr id="0" name=""/>
        <dsp:cNvSpPr/>
      </dsp:nvSpPr>
      <dsp:spPr>
        <a:xfrm>
          <a:off x="2965129" y="4380080"/>
          <a:ext cx="2365819" cy="877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0" numCol="1" spcCol="1270" anchor="t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High Risk Populations</a:t>
          </a:r>
          <a:endParaRPr lang="en-US" sz="2600" kern="1200" dirty="0"/>
        </a:p>
      </dsp:txBody>
      <dsp:txXfrm>
        <a:off x="2965129" y="4380080"/>
        <a:ext cx="2365819" cy="87771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8E73CE5-1D16-45EF-B6D9-A620A76B8F15}">
      <dsp:nvSpPr>
        <dsp:cNvPr id="0" name=""/>
        <dsp:cNvSpPr/>
      </dsp:nvSpPr>
      <dsp:spPr>
        <a:xfrm>
          <a:off x="0" y="543260"/>
          <a:ext cx="86868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DFECAC-D9C4-4575-B305-B3439CCDF2D4}">
      <dsp:nvSpPr>
        <dsp:cNvPr id="0" name=""/>
        <dsp:cNvSpPr/>
      </dsp:nvSpPr>
      <dsp:spPr>
        <a:xfrm>
          <a:off x="434340" y="41420"/>
          <a:ext cx="6080760" cy="10036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Many</a:t>
          </a:r>
          <a:r>
            <a:rPr lang="en-US" sz="1600" kern="1200" baseline="0" dirty="0" smtClean="0"/>
            <a:t> parents are claiming religious beliefs, that would exclude them from having their child vaccinated.  Current religions that do not allow vaccinations are Christian Scientology and certain fundamentalist.  </a:t>
          </a:r>
          <a:endParaRPr lang="en-US" sz="1600" kern="1200" dirty="0"/>
        </a:p>
      </dsp:txBody>
      <dsp:txXfrm>
        <a:off x="434340" y="41420"/>
        <a:ext cx="6080760" cy="1003680"/>
      </dsp:txXfrm>
    </dsp:sp>
    <dsp:sp modelId="{14813648-0B29-4C86-87F1-ED160108E8CA}">
      <dsp:nvSpPr>
        <dsp:cNvPr id="0" name=""/>
        <dsp:cNvSpPr/>
      </dsp:nvSpPr>
      <dsp:spPr>
        <a:xfrm>
          <a:off x="0" y="2085501"/>
          <a:ext cx="86868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C7F179-3928-4742-A854-F1E1AFB2147A}">
      <dsp:nvSpPr>
        <dsp:cNvPr id="0" name=""/>
        <dsp:cNvSpPr/>
      </dsp:nvSpPr>
      <dsp:spPr>
        <a:xfrm>
          <a:off x="472440" y="1583661"/>
          <a:ext cx="6080760" cy="1003680"/>
        </a:xfrm>
        <a:prstGeom prst="roundRect">
          <a:avLst/>
        </a:prstGeom>
        <a:solidFill>
          <a:schemeClr val="accent5">
            <a:hueOff val="-419932"/>
            <a:satOff val="22824"/>
            <a:lumOff val="-4216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Many fear that the injection will cause illness or neurological issues later in life.  This started when Mercury  was used in vaccinations that caused unwanted side effects (Fisher, 2007).”</a:t>
          </a:r>
          <a:endParaRPr lang="en-US" sz="1800" kern="1200" dirty="0"/>
        </a:p>
      </dsp:txBody>
      <dsp:txXfrm>
        <a:off x="472440" y="1583661"/>
        <a:ext cx="6080760" cy="1003680"/>
      </dsp:txXfrm>
    </dsp:sp>
    <dsp:sp modelId="{A7E7FBF6-BE04-462E-998A-4EFCABF598A1}">
      <dsp:nvSpPr>
        <dsp:cNvPr id="0" name=""/>
        <dsp:cNvSpPr/>
      </dsp:nvSpPr>
      <dsp:spPr>
        <a:xfrm>
          <a:off x="0" y="3627741"/>
          <a:ext cx="86868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9CAD54-E2FB-4DF4-AAF9-C531D311C4D1}">
      <dsp:nvSpPr>
        <dsp:cNvPr id="0" name=""/>
        <dsp:cNvSpPr/>
      </dsp:nvSpPr>
      <dsp:spPr>
        <a:xfrm>
          <a:off x="434340" y="3125900"/>
          <a:ext cx="6080760" cy="1003680"/>
        </a:xfrm>
        <a:prstGeom prst="roundRect">
          <a:avLst/>
        </a:prstGeom>
        <a:solidFill>
          <a:schemeClr val="accent5">
            <a:hueOff val="-839864"/>
            <a:satOff val="45647"/>
            <a:lumOff val="-8432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“The minimal benefits of vaccination of society </a:t>
          </a:r>
          <a:r>
            <a:rPr lang="en-US" sz="1400" b="1" i="1" kern="1200" dirty="0" smtClean="0"/>
            <a:t>DO NOT</a:t>
          </a:r>
          <a:r>
            <a:rPr lang="en-US" sz="1400" b="0" i="0" kern="1200" dirty="0" smtClean="0"/>
            <a:t> outweigh the many risks for each individual, and that the greatest “benefit” of vaccination programs seems to be the multi-billion dollars of profit earned each year by the pharmaceutical companies as a result of mandatory vaccination programs (Cage, 2010).</a:t>
          </a:r>
          <a:endParaRPr lang="en-US" sz="1400" kern="1200" dirty="0"/>
        </a:p>
      </dsp:txBody>
      <dsp:txXfrm>
        <a:off x="434340" y="3125900"/>
        <a:ext cx="6080760" cy="100368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9E323C8-A2C1-4754-B22D-C7B448F753F4}">
      <dsp:nvSpPr>
        <dsp:cNvPr id="0" name=""/>
        <dsp:cNvSpPr/>
      </dsp:nvSpPr>
      <dsp:spPr>
        <a:xfrm>
          <a:off x="0" y="498474"/>
          <a:ext cx="2714624" cy="1628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For those that are uninsured feel that the vaccinations are too expensive and </a:t>
          </a:r>
          <a:r>
            <a:rPr lang="en-US" sz="1600" b="1" kern="1200" dirty="0" smtClean="0"/>
            <a:t>DON’T</a:t>
          </a:r>
          <a:r>
            <a:rPr lang="en-US" sz="1600" b="0" kern="1200" dirty="0" smtClean="0"/>
            <a:t>  really make any difference in their kids lives.</a:t>
          </a:r>
          <a:endParaRPr lang="en-US" sz="1600" kern="1200" dirty="0"/>
        </a:p>
      </dsp:txBody>
      <dsp:txXfrm>
        <a:off x="0" y="498474"/>
        <a:ext cx="2714624" cy="1628775"/>
      </dsp:txXfrm>
    </dsp:sp>
    <dsp:sp modelId="{8F2B2145-C4E0-4C46-99F2-BAC10A60FF52}">
      <dsp:nvSpPr>
        <dsp:cNvPr id="0" name=""/>
        <dsp:cNvSpPr/>
      </dsp:nvSpPr>
      <dsp:spPr>
        <a:xfrm>
          <a:off x="2986087" y="498474"/>
          <a:ext cx="2714624" cy="1628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2986087" y="498474"/>
        <a:ext cx="2714624" cy="1628775"/>
      </dsp:txXfrm>
    </dsp:sp>
    <dsp:sp modelId="{FAA7836D-7AFD-41F3-8387-609DD38392EE}">
      <dsp:nvSpPr>
        <dsp:cNvPr id="0" name=""/>
        <dsp:cNvSpPr/>
      </dsp:nvSpPr>
      <dsp:spPr>
        <a:xfrm>
          <a:off x="5972175" y="498474"/>
          <a:ext cx="2714624" cy="1628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5972175" y="498474"/>
        <a:ext cx="2714624" cy="1628775"/>
      </dsp:txXfrm>
    </dsp:sp>
    <dsp:sp modelId="{C5DFC1F2-4FEC-430E-B6FE-2B2B6D180640}">
      <dsp:nvSpPr>
        <dsp:cNvPr id="0" name=""/>
        <dsp:cNvSpPr/>
      </dsp:nvSpPr>
      <dsp:spPr>
        <a:xfrm>
          <a:off x="1493043" y="2398712"/>
          <a:ext cx="2714624" cy="1628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Individuals traveling oversees and children that frequent medical facilities.</a:t>
          </a:r>
          <a:endParaRPr lang="en-US" sz="1600" kern="1200" dirty="0"/>
        </a:p>
      </dsp:txBody>
      <dsp:txXfrm>
        <a:off x="1493043" y="2398712"/>
        <a:ext cx="2714624" cy="1628775"/>
      </dsp:txXfrm>
    </dsp:sp>
    <dsp:sp modelId="{D2706E1E-C9EB-4733-AB98-51F46A8D4604}">
      <dsp:nvSpPr>
        <dsp:cNvPr id="0" name=""/>
        <dsp:cNvSpPr/>
      </dsp:nvSpPr>
      <dsp:spPr>
        <a:xfrm>
          <a:off x="4479131" y="2398712"/>
          <a:ext cx="2714624" cy="1628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School age children that are constant contact with other children </a:t>
          </a:r>
          <a:endParaRPr lang="en-US" sz="1600" kern="1200" dirty="0"/>
        </a:p>
      </dsp:txBody>
      <dsp:txXfrm>
        <a:off x="4479131" y="2398712"/>
        <a:ext cx="2714624" cy="16287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1125-4BB2-469B-8345-FF5143FC1EE5}" type="datetimeFigureOut">
              <a:rPr lang="en-US" smtClean="0"/>
              <a:t>9/24/2011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C3CAD59-A71A-4360-ADEF-E71974DEC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1125-4BB2-469B-8345-FF5143FC1EE5}" type="datetimeFigureOut">
              <a:rPr lang="en-US" smtClean="0"/>
              <a:t>9/24/2011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AD59-A71A-4360-ADEF-E71974DEC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1125-4BB2-469B-8345-FF5143FC1EE5}" type="datetimeFigureOut">
              <a:rPr lang="en-US" smtClean="0"/>
              <a:t>9/24/2011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AD59-A71A-4360-ADEF-E71974DEC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1125-4BB2-469B-8345-FF5143FC1EE5}" type="datetimeFigureOut">
              <a:rPr lang="en-US" smtClean="0"/>
              <a:t>9/24/2011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C3CAD59-A71A-4360-ADEF-E71974DEC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1125-4BB2-469B-8345-FF5143FC1EE5}" type="datetimeFigureOut">
              <a:rPr lang="en-US" smtClean="0"/>
              <a:t>9/24/2011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AD59-A71A-4360-ADEF-E71974DECC7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1125-4BB2-469B-8345-FF5143FC1EE5}" type="datetimeFigureOut">
              <a:rPr lang="en-US" smtClean="0"/>
              <a:t>9/24/2011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AD59-A71A-4360-ADEF-E71974DEC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1125-4BB2-469B-8345-FF5143FC1EE5}" type="datetimeFigureOut">
              <a:rPr lang="en-US" smtClean="0"/>
              <a:t>9/24/2011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C3CAD59-A71A-4360-ADEF-E71974DECC7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1125-4BB2-469B-8345-FF5143FC1EE5}" type="datetimeFigureOut">
              <a:rPr lang="en-US" smtClean="0"/>
              <a:t>9/24/2011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AD59-A71A-4360-ADEF-E71974DEC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1125-4BB2-469B-8345-FF5143FC1EE5}" type="datetimeFigureOut">
              <a:rPr lang="en-US" smtClean="0"/>
              <a:t>9/24/2011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AD59-A71A-4360-ADEF-E71974DEC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1125-4BB2-469B-8345-FF5143FC1EE5}" type="datetimeFigureOut">
              <a:rPr lang="en-US" smtClean="0"/>
              <a:t>9/24/2011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AD59-A71A-4360-ADEF-E71974DEC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1125-4BB2-469B-8345-FF5143FC1EE5}" type="datetimeFigureOut">
              <a:rPr lang="en-US" smtClean="0"/>
              <a:t>9/24/2011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AD59-A71A-4360-ADEF-E71974DECC7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C7E1125-4BB2-469B-8345-FF5143FC1EE5}" type="datetimeFigureOut">
              <a:rPr lang="en-US" smtClean="0"/>
              <a:t>9/24/2011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C3CAD59-A71A-4360-ADEF-E71974DECC7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6.wmf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snbc.msn.com/id/21347434/ns/health-childrens_health/t/parents-claim-religion-avoid-vaccines-kids/#.Tn9iD9S8Gu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371600"/>
            <a:ext cx="7772400" cy="1470025"/>
          </a:xfrm>
        </p:spPr>
        <p:txBody>
          <a:bodyPr/>
          <a:lstStyle/>
          <a:p>
            <a:r>
              <a:rPr lang="en-US" dirty="0" smtClean="0"/>
              <a:t>Pediatric Vaccinations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Teresa Hunt</a:t>
            </a:r>
          </a:p>
          <a:p>
            <a:r>
              <a:rPr lang="en-US" dirty="0" smtClean="0"/>
              <a:t>University of Central Florida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 to Vaccination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Picture 3" descr="C:\Users\Teresa\AppData\Local\Microsoft\Windows\Temporary Internet Files\Content.IE5\XQZCHIJP\MC910216397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" y="1447800"/>
            <a:ext cx="2666999" cy="2323434"/>
          </a:xfrm>
          <a:prstGeom prst="rect">
            <a:avLst/>
          </a:prstGeom>
          <a:noFill/>
        </p:spPr>
      </p:pic>
      <p:pic>
        <p:nvPicPr>
          <p:cNvPr id="1028" name="Picture 4" descr="C:\Users\Teresa\AppData\Local\Microsoft\Windows\Temporary Internet Files\Content.IE5\72E6ZQA7\MP900439333[1]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62400" y="4114800"/>
            <a:ext cx="1371600" cy="1936699"/>
          </a:xfrm>
          <a:prstGeom prst="rect">
            <a:avLst/>
          </a:prstGeom>
          <a:noFill/>
        </p:spPr>
      </p:pic>
      <p:pic>
        <p:nvPicPr>
          <p:cNvPr id="1029" name="Picture 5" descr="C:\Users\Teresa\AppData\Local\Microsoft\Windows\Temporary Internet Files\Content.IE5\72E6ZQA7\MP900427703[1]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352800" y="1600200"/>
            <a:ext cx="2438400" cy="1624965"/>
          </a:xfrm>
          <a:prstGeom prst="rect">
            <a:avLst/>
          </a:prstGeom>
          <a:noFill/>
        </p:spPr>
      </p:pic>
      <p:pic>
        <p:nvPicPr>
          <p:cNvPr id="1030" name="Picture 6" descr="C:\Users\Teresa\AppData\Local\Microsoft\Windows\Temporary Internet Files\Content.IE5\FACTNQWI\MC900238013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943600" y="1447800"/>
            <a:ext cx="2590800" cy="19419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Personal Beliefs and Health Concerns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Economic Status and High Risk Population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600" dirty="0" smtClean="0"/>
              <a:t>Fisher, B. (2007). Parents claim religion to avoid vaccines for kids. </a:t>
            </a:r>
            <a:r>
              <a:rPr lang="en-US" sz="1600" i="1" dirty="0" smtClean="0"/>
              <a:t>MSNBC.com: Children’s Health. </a:t>
            </a:r>
            <a:r>
              <a:rPr lang="en-US" sz="1600" i="1" dirty="0" smtClean="0"/>
              <a:t>Retrieved from </a:t>
            </a:r>
            <a:r>
              <a:rPr lang="en-US" sz="1600" i="1" dirty="0" smtClean="0">
                <a:hlinkClick r:id="rId2"/>
              </a:rPr>
              <a:t>http://www.msnbc.msn.com/id/21347434/ns/health-childrens_health/t/parents-claim-religion-avoid-vaccines-kids/#.</a:t>
            </a:r>
            <a:r>
              <a:rPr lang="en-US" sz="1600" i="1" dirty="0" smtClean="0">
                <a:hlinkClick r:id="rId2"/>
              </a:rPr>
              <a:t>Tn9iD9S8GuI</a:t>
            </a:r>
            <a:endParaRPr lang="en-US" sz="1600" i="1" dirty="0" smtClean="0"/>
          </a:p>
          <a:p>
            <a:pPr>
              <a:buNone/>
            </a:pPr>
            <a:endParaRPr lang="en-US" sz="1600" i="1" dirty="0" smtClean="0"/>
          </a:p>
          <a:p>
            <a:pPr>
              <a:buNone/>
            </a:pPr>
            <a:r>
              <a:rPr lang="en-US" sz="1600" i="1" dirty="0" smtClean="0"/>
              <a:t>Cage, A. (2010). Health care in harmony with nature. South Bay Total Health.</a:t>
            </a:r>
            <a:r>
              <a:rPr lang="en-US" sz="1600" dirty="0" smtClean="0"/>
              <a:t>  Retrieved from </a:t>
            </a:r>
          </a:p>
          <a:p>
            <a:pPr>
              <a:buNone/>
            </a:pPr>
            <a:r>
              <a:rPr lang="en-US" sz="1600" dirty="0" smtClean="0"/>
              <a:t>	http://www.southbaytotalhealth.com/Vaccinations.htm</a:t>
            </a:r>
            <a:endParaRPr lang="en-US" sz="1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5310</TotalTime>
  <Words>244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Trek</vt:lpstr>
      <vt:lpstr>Pediatric Vaccinations</vt:lpstr>
      <vt:lpstr>Barriers to Vaccination</vt:lpstr>
      <vt:lpstr>Personal Beliefs and Health Concerns</vt:lpstr>
      <vt:lpstr>Economic Status and High Risk Population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Teresa Hunt</dc:creator>
  <cp:lastModifiedBy>Teresa Hunt</cp:lastModifiedBy>
  <cp:revision>109</cp:revision>
  <dcterms:created xsi:type="dcterms:W3CDTF">2011-09-24T22:25:46Z</dcterms:created>
  <dcterms:modified xsi:type="dcterms:W3CDTF">2011-09-28T14:55:50Z</dcterms:modified>
</cp:coreProperties>
</file>